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2bb30d15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02bb30d15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2bb30d15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02bb30d15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02bb30d15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02bb30d15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2bb30d15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2bb30d15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2bb30d15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2bb30d15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2bb30d15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02bb30d15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2bb30d15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2bb30d15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2bb30d15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2bb30d15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02bb30d157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02bb30d15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2bb30d157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2bb30d15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fc076cee7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fc076cee7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2bb30d157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02bb30d15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02bb30d157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02bb30d157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02bb30d157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02bb30d157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02bb30d157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02bb30d15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02bb30d157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02bb30d157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2bb30d157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02bb30d157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fc076cee7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fc076cee7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02bb30d1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02bb30d1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2bb30d15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02bb30d15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2bb30d15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02bb30d15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2bb30d15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02bb30d15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2bb30d15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02bb30d15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2bb30d15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2bb30d15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A0AEC0"/>
                </a:solidFill>
                <a:highlight>
                  <a:srgbClr val="FFFFFF"/>
                </a:highlight>
              </a:rPr>
              <a:t>Introducción</a:t>
            </a:r>
            <a:r>
              <a:rPr lang="es" sz="1200">
                <a:solidFill>
                  <a:srgbClr val="A0AEC0"/>
                </a:solidFill>
                <a:highlight>
                  <a:srgbClr val="FFFFFF"/>
                </a:highlight>
              </a:rPr>
              <a:t> a las Bases de Datos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s" sz="5200">
                <a:solidFill>
                  <a:schemeClr val="dk1"/>
                </a:solidFill>
              </a:rPr>
              <a:t>Tarea #2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Tabla Cenas</a:t>
            </a:r>
            <a:endParaRPr/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400" y="1115650"/>
            <a:ext cx="6195901" cy="387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Tabla Postres</a:t>
            </a:r>
            <a:endParaRPr/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700" y="1116650"/>
            <a:ext cx="6408975" cy="399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620"/>
              <a:t>Vista Usuario/Tipo de Comida/Comidas, ordenado por tiempo de preparación de forma descendente </a:t>
            </a:r>
            <a:endParaRPr sz="1620"/>
          </a:p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>
            <a:off x="285950" y="11460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700" y="1136775"/>
            <a:ext cx="6308552" cy="3930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Recetario</a:t>
            </a:r>
            <a:endParaRPr b="1"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4A5568"/>
                </a:solidFill>
                <a:highlight>
                  <a:srgbClr val="FFFFFF"/>
                </a:highlight>
              </a:rPr>
              <a:t>Índice </a:t>
            </a:r>
            <a:endParaRPr b="1" sz="2500">
              <a:solidFill>
                <a:srgbClr val="4A5568"/>
              </a:solidFill>
              <a:highlight>
                <a:srgbClr val="FFFFFF"/>
              </a:highlight>
            </a:endParaRPr>
          </a:p>
          <a:p>
            <a:pPr indent="-387350" lvl="0" marL="457200" rtl="0" algn="l">
              <a:spcBef>
                <a:spcPts val="1200"/>
              </a:spcBef>
              <a:spcAft>
                <a:spcPts val="0"/>
              </a:spcAft>
              <a:buClr>
                <a:srgbClr val="4A5568"/>
              </a:buClr>
              <a:buSzPts val="2500"/>
              <a:buAutoNum type="arabicPeriod"/>
            </a:pPr>
            <a:r>
              <a:rPr b="1" lang="es" sz="2500">
                <a:solidFill>
                  <a:srgbClr val="4A5568"/>
                </a:solidFill>
                <a:highlight>
                  <a:srgbClr val="FFFFFF"/>
                </a:highlight>
              </a:rPr>
              <a:t>Diseño y Ejecución de la base de datos</a:t>
            </a:r>
            <a:endParaRPr b="1" sz="2500">
              <a:solidFill>
                <a:srgbClr val="4A5568"/>
              </a:solidFill>
              <a:highlight>
                <a:srgbClr val="FFFFFF"/>
              </a:highlight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2500"/>
              <a:buAutoNum type="arabicPeriod"/>
            </a:pPr>
            <a:r>
              <a:rPr b="1" lang="es" sz="2500">
                <a:solidFill>
                  <a:srgbClr val="4A5568"/>
                </a:solidFill>
                <a:highlight>
                  <a:srgbClr val="FFFFFF"/>
                </a:highlight>
              </a:rPr>
              <a:t>Registro de usuario</a:t>
            </a:r>
            <a:endParaRPr b="1" sz="2500">
              <a:solidFill>
                <a:srgbClr val="4A5568"/>
              </a:solidFill>
              <a:highlight>
                <a:srgbClr val="FFFFFF"/>
              </a:highlight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2500"/>
              <a:buAutoNum type="arabicPeriod"/>
            </a:pPr>
            <a:r>
              <a:rPr b="1" lang="es" sz="2500">
                <a:solidFill>
                  <a:srgbClr val="4A5568"/>
                </a:solidFill>
                <a:highlight>
                  <a:srgbClr val="FFFFFF"/>
                </a:highlight>
              </a:rPr>
              <a:t>Recetario</a:t>
            </a:r>
            <a:endParaRPr b="1" sz="2500">
              <a:solidFill>
                <a:srgbClr val="4A5568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de la base de datos - Recetario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A5568"/>
                </a:solidFill>
                <a:highlight>
                  <a:srgbClr val="FFFFFF"/>
                </a:highlight>
              </a:rPr>
              <a:t>Realizar el diseño e implementación de una base de datos para un sitio de recetas de cocina donde puedes registrarte , mandenme capturas de pantalla de su diagrama entidad </a:t>
            </a:r>
            <a:r>
              <a:rPr lang="es" sz="1100">
                <a:solidFill>
                  <a:srgbClr val="4A5568"/>
                </a:solidFill>
                <a:highlight>
                  <a:srgbClr val="FFFFFF"/>
                </a:highlight>
              </a:rPr>
              <a:t>relación</a:t>
            </a:r>
            <a:r>
              <a:rPr lang="es" sz="1100">
                <a:solidFill>
                  <a:srgbClr val="4A5568"/>
                </a:solidFill>
                <a:highlight>
                  <a:srgbClr val="FFFFFF"/>
                </a:highlight>
              </a:rPr>
              <a:t> y capturas de la base de datos con registros</a:t>
            </a:r>
            <a:endParaRPr sz="1100">
              <a:solidFill>
                <a:srgbClr val="4A556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A5568"/>
                </a:solidFill>
                <a:highlight>
                  <a:srgbClr val="FFFFFF"/>
                </a:highlight>
              </a:rPr>
              <a:t>Diseño de la base de datos</a:t>
            </a:r>
            <a:endParaRPr sz="1100">
              <a:solidFill>
                <a:srgbClr val="4A556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A5568"/>
                </a:solidFill>
                <a:highlight>
                  <a:srgbClr val="FFFFFF"/>
                </a:highlight>
              </a:rPr>
              <a:t>Registro de usuario</a:t>
            </a:r>
            <a:endParaRPr sz="1100">
              <a:solidFill>
                <a:srgbClr val="4A556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100">
                <a:solidFill>
                  <a:srgbClr val="4A5568"/>
                </a:solidFill>
                <a:highlight>
                  <a:srgbClr val="FFFFFF"/>
                </a:highlight>
              </a:rPr>
              <a:t>Recetario</a:t>
            </a:r>
            <a:endParaRPr sz="1100">
              <a:solidFill>
                <a:srgbClr val="4A5568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 de la Base de Datos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150" y="1179200"/>
            <a:ext cx="5864351" cy="365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Base de Datos Cocina Fácil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64" y="0"/>
            <a:ext cx="82618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Tabla de Usuarios</a:t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250" y="1179188"/>
            <a:ext cx="5401851" cy="336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Tipo Platillo</a:t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375" y="1128625"/>
            <a:ext cx="6062802" cy="37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Tabla Desayunos</a:t>
            </a:r>
            <a:endParaRPr/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1144850"/>
            <a:ext cx="6154025" cy="38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Tabla Comidas </a:t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100" y="1152475"/>
            <a:ext cx="6063923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